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4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1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208F-FC84-0D4B-8AD3-E1F426957662}" type="datetimeFigureOut">
              <a:rPr lang="en-US" smtClean="0"/>
              <a:t>16-11-01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9EF3-339C-7146-B23C-4ADAF5C7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066800"/>
            <a:ext cx="7124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03300"/>
            <a:ext cx="7239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952500"/>
            <a:ext cx="825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838200"/>
            <a:ext cx="6819900" cy="41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2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952500"/>
            <a:ext cx="825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2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76300"/>
            <a:ext cx="6972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Kumar</dc:creator>
  <cp:lastModifiedBy>Rajiv Kumar</cp:lastModifiedBy>
  <cp:revision>1</cp:revision>
  <dcterms:created xsi:type="dcterms:W3CDTF">2016-11-02T03:50:04Z</dcterms:created>
  <dcterms:modified xsi:type="dcterms:W3CDTF">2016-11-02T03:55:19Z</dcterms:modified>
</cp:coreProperties>
</file>